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6" r:id="rId3"/>
    <p:sldId id="258" r:id="rId4"/>
    <p:sldId id="263" r:id="rId5"/>
    <p:sldId id="265" r:id="rId6"/>
    <p:sldId id="264" r:id="rId7"/>
    <p:sldId id="267" r:id="rId8"/>
    <p:sldId id="268" r:id="rId9"/>
    <p:sldId id="269" r:id="rId10"/>
    <p:sldId id="271" r:id="rId11"/>
    <p:sldId id="272" r:id="rId12"/>
    <p:sldId id="270" r:id="rId13"/>
    <p:sldId id="274" r:id="rId14"/>
    <p:sldId id="276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540B1-DF73-44DE-9009-3CFC23D293D0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CC2DF-695A-430F-BBEE-72C8CD360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CC2DF-695A-430F-BBEE-72C8CD36094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FCC0A-CD5C-4C54-BF2E-3F1A40AD06AA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A2394-FAD1-4443-929D-F05E2699F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FCC0A-CD5C-4C54-BF2E-3F1A40AD06AA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A2394-FAD1-4443-929D-F05E2699F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FCC0A-CD5C-4C54-BF2E-3F1A40AD06AA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A2394-FAD1-4443-929D-F05E2699F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FCC0A-CD5C-4C54-BF2E-3F1A40AD06AA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A2394-FAD1-4443-929D-F05E2699F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FCC0A-CD5C-4C54-BF2E-3F1A40AD06AA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A2394-FAD1-4443-929D-F05E2699F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FCC0A-CD5C-4C54-BF2E-3F1A40AD06AA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A2394-FAD1-4443-929D-F05E2699F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FCC0A-CD5C-4C54-BF2E-3F1A40AD06AA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A2394-FAD1-4443-929D-F05E2699F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FCC0A-CD5C-4C54-BF2E-3F1A40AD06AA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A2394-FAD1-4443-929D-F05E2699F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FCC0A-CD5C-4C54-BF2E-3F1A40AD06AA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A2394-FAD1-4443-929D-F05E2699F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FCC0A-CD5C-4C54-BF2E-3F1A40AD06AA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A2394-FAD1-4443-929D-F05E2699F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FCC0A-CD5C-4C54-BF2E-3F1A40AD06AA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A2394-FAD1-4443-929D-F05E2699F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FCC0A-CD5C-4C54-BF2E-3F1A40AD06AA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A2394-FAD1-4443-929D-F05E2699F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agritech.tnau.ac.in/expert_system/cattlebuffalo/Images/Content%20photos/murrah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133600" y="0"/>
            <a:ext cx="449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</a:rPr>
              <a:t>Murrah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7620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Haryana,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Nabha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Patiala districts of Punjab and southern parts of Delhi state. Otherwise called as</a:t>
            </a:r>
            <a:r>
              <a:rPr lang="en-US" sz="2400" b="1" dirty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Delhi,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Kundi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Kali.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 result for . Bhadawari buffalo 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457200"/>
            <a:ext cx="6076950" cy="5562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714553" y="6198988"/>
            <a:ext cx="17148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800 to 1000 </a:t>
            </a:r>
            <a:r>
              <a:rPr lang="en-US" dirty="0" err="1"/>
              <a:t>kgs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agritech.tnau.ac.in/expert_system/cattlebuffalo/Images/Content%20photos/nili%20ravi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828800"/>
            <a:ext cx="7620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200400" y="304800"/>
            <a:ext cx="32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 </a:t>
            </a:r>
            <a:r>
              <a:rPr lang="en-US" sz="2400" b="1" dirty="0"/>
              <a:t> 5. </a:t>
            </a:r>
            <a:r>
              <a:rPr lang="en-US" sz="2400" b="1" dirty="0" err="1"/>
              <a:t>Nili</a:t>
            </a:r>
            <a:r>
              <a:rPr lang="en-US" sz="2400" b="1" dirty="0"/>
              <a:t> Ravi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762000"/>
            <a:ext cx="9144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This breed is found in Sutlej valley in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Ferozpur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district of Punjab and in the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Sahiwal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(Pakistan) of undivided India.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3949874" y="3613666"/>
            <a:ext cx="1244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1500-1850 </a:t>
            </a:r>
          </a:p>
        </p:txBody>
      </p:sp>
      <p:sp>
        <p:nvSpPr>
          <p:cNvPr id="8" name="Rectangle 7"/>
          <p:cNvSpPr/>
          <p:nvPr/>
        </p:nvSpPr>
        <p:spPr>
          <a:xfrm>
            <a:off x="3429000" y="6324600"/>
            <a:ext cx="251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1500-1850 </a:t>
            </a:r>
          </a:p>
        </p:txBody>
      </p:sp>
      <p:sp>
        <p:nvSpPr>
          <p:cNvPr id="31747" name="AutoShape 3" descr="Image result for . 5. Nili Ravibuffalo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201" y="457200"/>
            <a:ext cx="2478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6. </a:t>
            </a:r>
            <a:r>
              <a:rPr lang="en-US" sz="2400" b="1" dirty="0" err="1">
                <a:solidFill>
                  <a:srgbClr val="FF0000"/>
                </a:solidFill>
              </a:rPr>
              <a:t>Mehsana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66800"/>
            <a:ext cx="914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Mehsana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Sabarkanda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Banaskanta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districts in Gujarat and adjoining Maharashtra state.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http://agritech.tnau.ac.in/expert_system/cattlebuffalo/Images/Content%20photos/mehsana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905000"/>
            <a:ext cx="5943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Image result for . 5. . Mehsana buffalo 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34" y="685800"/>
            <a:ext cx="9076266" cy="5105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771941" y="5715000"/>
            <a:ext cx="16001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1200-1500 </a:t>
            </a:r>
            <a:r>
              <a:rPr lang="en-US" dirty="0" err="1"/>
              <a:t>kgs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609600"/>
            <a:ext cx="693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7. </a:t>
            </a:r>
            <a:r>
              <a:rPr lang="en-US" sz="2800" b="1" dirty="0" err="1">
                <a:solidFill>
                  <a:srgbClr val="FF0000"/>
                </a:solidFill>
              </a:rPr>
              <a:t>Nagpuri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66800"/>
            <a:ext cx="914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Elitchpuri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or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Barari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breeding tract of this breed is Nagpur, Akola and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Amrawati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districts of Maharashtra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4553" y="6172200"/>
            <a:ext cx="17148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700 to 1200 </a:t>
            </a:r>
            <a:r>
              <a:rPr lang="en-US" dirty="0" err="1"/>
              <a:t>kgs</a:t>
            </a:r>
            <a:r>
              <a:rPr lang="en-US" dirty="0"/>
              <a:t> </a:t>
            </a:r>
          </a:p>
        </p:txBody>
      </p:sp>
      <p:pic>
        <p:nvPicPr>
          <p:cNvPr id="6" name="Picture 5" descr="http://agritech.tnau.ac.in/expert_system/cattlebuffalo/Images/Content%20photos/nagpuri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52600"/>
            <a:ext cx="7391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0"/>
            <a:ext cx="419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8. Toda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2" descr="http://agritech.tnau.ac.in/expert_system/cattlebuffalo/Images/Content%20photos/toda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915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685800"/>
            <a:ext cx="9144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This buffalo is named after an ancient tribe, Toda of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Nilgiris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Hills of south India and it is a semi-wild breed.</a:t>
            </a:r>
            <a:r>
              <a:rPr lang="en-US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  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99755" y="5715000"/>
            <a:ext cx="944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500 </a:t>
            </a:r>
            <a:r>
              <a:rPr lang="en-US" dirty="0" err="1"/>
              <a:t>kgs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urrah buffa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8153400" cy="4953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Butter fat content is 7.83%. Average lactation yield is varying from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1500 to 2500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kgs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per lactation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1" y="457200"/>
            <a:ext cx="8001000" cy="56388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3200400" y="0"/>
            <a:ext cx="3429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Bull</a:t>
            </a:r>
            <a:endParaRPr lang="en-US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304800"/>
            <a:ext cx="883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en-US" sz="2000" b="1" dirty="0"/>
              <a:t>  </a:t>
            </a:r>
            <a:r>
              <a:rPr lang="en-US" sz="2800" b="1" dirty="0">
                <a:solidFill>
                  <a:srgbClr val="FF0000"/>
                </a:solidFill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</a:rPr>
              <a:t>Surti</a:t>
            </a:r>
            <a:r>
              <a:rPr lang="en-US" sz="2800" b="1" dirty="0" smtClean="0">
                <a:solidFill>
                  <a:srgbClr val="FF0000"/>
                </a:solidFill>
              </a:rPr>
              <a:t> 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Kaira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Baroda district of Gujarat.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agritech.tnau.ac.in/expert_system/cattlebuffalo/Images/Content%20photos/surti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95400"/>
            <a:ext cx="6934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57200" y="5105400"/>
            <a:ext cx="83820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1000 to 1300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kgs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per lactation. The peculiarity of this breed is very high fat percentage in milk (8-12per cent).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surti buffalo 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78486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Image result for surti buffalo 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85800"/>
            <a:ext cx="72390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agritech.tnau.ac.in/expert_system/cattlebuffalo/Images/Content%20photos/jaffrabadi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838200"/>
            <a:ext cx="7924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14400" y="304800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3. </a:t>
            </a:r>
            <a:r>
              <a:rPr lang="en-US" sz="2800" b="1" dirty="0" err="1">
                <a:solidFill>
                  <a:srgbClr val="FF0000"/>
                </a:solidFill>
              </a:rPr>
              <a:t>Jaffrabadi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6044" y="5791200"/>
            <a:ext cx="42687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1000 to 1200 </a:t>
            </a:r>
            <a:r>
              <a:rPr lang="en-US" sz="2400" dirty="0" err="1"/>
              <a:t>kgs</a:t>
            </a:r>
            <a:r>
              <a:rPr lang="en-US" sz="2400" dirty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Image result for . Jaffrabadi buffalo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Image result for . Jaffrabadi buffalo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30" name="Picture 6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62000"/>
            <a:ext cx="76962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agritech.tnau.ac.in/expert_system/cattlebuffalo/Images/Content%20photos/bhadawari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762000"/>
            <a:ext cx="7086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905000" y="381000"/>
            <a:ext cx="541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4. </a:t>
            </a:r>
            <a:r>
              <a:rPr lang="en-US" sz="2800" b="1" dirty="0" err="1"/>
              <a:t>Bhadawari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0" y="5791200"/>
            <a:ext cx="9144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Agra and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Etawah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district of Uttar Pradesh and Gwalior district of Madhya Pradesh.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191</Words>
  <Application>Microsoft Office PowerPoint</Application>
  <PresentationFormat>On-screen Show (4:3)</PresentationFormat>
  <Paragraphs>27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Zoology</dc:creator>
  <cp:lastModifiedBy>Zoology</cp:lastModifiedBy>
  <cp:revision>32</cp:revision>
  <dcterms:created xsi:type="dcterms:W3CDTF">2017-07-28T09:11:10Z</dcterms:created>
  <dcterms:modified xsi:type="dcterms:W3CDTF">2017-08-02T10:54:41Z</dcterms:modified>
</cp:coreProperties>
</file>